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6" d="100"/>
          <a:sy n="66" d="100"/>
        </p:scale>
        <p:origin x="81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11/18/2024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5704" y="704523"/>
            <a:ext cx="7766936" cy="1646302"/>
          </a:xfrm>
        </p:spPr>
        <p:txBody>
          <a:bodyPr/>
          <a:lstStyle/>
          <a:p>
            <a:pPr algn="ctr"/>
            <a:r>
              <a:rPr lang="id-ID" dirty="0"/>
              <a:t> Kerangka Dasar Ajaranya</a:t>
            </a:r>
          </a:p>
        </p:txBody>
      </p:sp>
      <p:sp>
        <p:nvSpPr>
          <p:cNvPr id="3" name="Subtitle 2"/>
          <p:cNvSpPr>
            <a:spLocks noGrp="1"/>
          </p:cNvSpPr>
          <p:nvPr>
            <p:ph type="subTitle" idx="1"/>
          </p:nvPr>
        </p:nvSpPr>
        <p:spPr>
          <a:xfrm>
            <a:off x="1429794" y="2685672"/>
            <a:ext cx="7766936" cy="1096899"/>
          </a:xfrm>
        </p:spPr>
        <p:txBody>
          <a:bodyPr/>
          <a:lstStyle/>
          <a:p>
            <a:pPr algn="ctr"/>
            <a:r>
              <a:rPr lang="id-ID" dirty="0"/>
              <a:t>Oleh  : </a:t>
            </a:r>
            <a:r>
              <a:rPr lang="en-US" dirty="0"/>
              <a:t>Dr. </a:t>
            </a:r>
            <a:r>
              <a:rPr lang="id-ID" dirty="0"/>
              <a:t>SARPAN, S.Ag.,MM.</a:t>
            </a:r>
          </a:p>
          <a:p>
            <a:pPr algn="ctr"/>
            <a:r>
              <a:rPr lang="id-ID" dirty="0"/>
              <a:t>Pert ke 1</a:t>
            </a:r>
            <a:r>
              <a:rPr lang="en-US" dirty="0"/>
              <a:t>5</a:t>
            </a:r>
            <a:endParaRPr lang="id-ID" dirty="0"/>
          </a:p>
        </p:txBody>
      </p:sp>
    </p:spTree>
    <p:extLst>
      <p:ext uri="{BB962C8B-B14F-4D97-AF65-F5344CB8AC3E}">
        <p14:creationId xmlns:p14="http://schemas.microsoft.com/office/powerpoint/2010/main" val="26634325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next</a:t>
            </a:r>
          </a:p>
        </p:txBody>
      </p:sp>
      <p:sp>
        <p:nvSpPr>
          <p:cNvPr id="3" name="Content Placeholder 2"/>
          <p:cNvSpPr>
            <a:spLocks noGrp="1"/>
          </p:cNvSpPr>
          <p:nvPr>
            <p:ph idx="1"/>
          </p:nvPr>
        </p:nvSpPr>
        <p:spPr/>
        <p:txBody>
          <a:bodyPr/>
          <a:lstStyle/>
          <a:p>
            <a:r>
              <a:rPr lang="id-ID" dirty="0"/>
              <a:t>Iman kepada malaikat berati menyakini keberadaannya sebagai mahluk Allah yang patuh dan taat kepada-Nya</a:t>
            </a:r>
          </a:p>
          <a:p>
            <a:r>
              <a:rPr lang="id-ID" dirty="0"/>
              <a:t>Iman pada kitab-kitab suci</a:t>
            </a:r>
          </a:p>
          <a:p>
            <a:r>
              <a:rPr lang="id-ID" dirty="0"/>
              <a:t>Iman pada para rasul</a:t>
            </a:r>
          </a:p>
          <a:p>
            <a:r>
              <a:rPr lang="id-ID" dirty="0"/>
              <a:t>Iman pada hari akhir</a:t>
            </a:r>
          </a:p>
          <a:p>
            <a:r>
              <a:rPr lang="id-ID" dirty="0"/>
              <a:t>Iman kepada 	q	adha dan Qadar</a:t>
            </a:r>
          </a:p>
        </p:txBody>
      </p:sp>
    </p:spTree>
    <p:extLst>
      <p:ext uri="{BB962C8B-B14F-4D97-AF65-F5344CB8AC3E}">
        <p14:creationId xmlns:p14="http://schemas.microsoft.com/office/powerpoint/2010/main" val="2796789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Akhlak</a:t>
            </a:r>
          </a:p>
        </p:txBody>
      </p:sp>
      <p:sp>
        <p:nvSpPr>
          <p:cNvPr id="3" name="Content Placeholder 2"/>
          <p:cNvSpPr>
            <a:spLocks noGrp="1"/>
          </p:cNvSpPr>
          <p:nvPr>
            <p:ph idx="1"/>
          </p:nvPr>
        </p:nvSpPr>
        <p:spPr/>
        <p:txBody>
          <a:bodyPr/>
          <a:lstStyle/>
          <a:p>
            <a:pPr lvl="1"/>
            <a:r>
              <a:rPr lang="id-ID" dirty="0"/>
              <a:t>Pengetian menerut etimologi adalah  perangai ,kebiasaan, adat, ,perbuatan baik yang terpuji (akhlakul karimah / mamudah) yang tercela (akhlaqul madzmumah )</a:t>
            </a:r>
          </a:p>
          <a:p>
            <a:pPr lvl="1"/>
            <a:r>
              <a:rPr lang="id-ID" dirty="0"/>
              <a:t>Akhlak merupakan buah hasil dari ajaran islam , bahkan diturunkan nya agama adalah untuk membimbung sikap dan perilaku manusia agar sesuai dengan fitrahnya. </a:t>
            </a:r>
          </a:p>
          <a:p>
            <a:pPr lvl="1"/>
            <a:endParaRPr lang="id-ID" dirty="0"/>
          </a:p>
        </p:txBody>
      </p:sp>
    </p:spTree>
    <p:extLst>
      <p:ext uri="{BB962C8B-B14F-4D97-AF65-F5344CB8AC3E}">
        <p14:creationId xmlns:p14="http://schemas.microsoft.com/office/powerpoint/2010/main" val="2192639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Syariah</a:t>
            </a:r>
          </a:p>
        </p:txBody>
      </p:sp>
      <p:sp>
        <p:nvSpPr>
          <p:cNvPr id="3" name="Content Placeholder 2"/>
          <p:cNvSpPr>
            <a:spLocks noGrp="1"/>
          </p:cNvSpPr>
          <p:nvPr>
            <p:ph idx="1"/>
          </p:nvPr>
        </p:nvSpPr>
        <p:spPr/>
        <p:txBody>
          <a:bodyPr/>
          <a:lstStyle/>
          <a:p>
            <a:r>
              <a:rPr lang="id-ID" dirty="0"/>
              <a:t>Pengertian syari’ah  menurut etimology adalah jalan menuju sumber air atau jalan raya, , undng –undang ,peraturan ,hukum syaria’at islam, hukum alam, ilmu syari’at (al-Munawir,,1984: 762)</a:t>
            </a:r>
          </a:p>
          <a:p>
            <a:r>
              <a:rPr lang="id-ID" dirty="0"/>
              <a:t>Sistim nilai islam secara umum meliputi  dua bidang : syari’at yang mengatur hubungan manusia secara vertical dengan Allah. Dalam kontek ini syari’at berisikan ketentuan tentang tata cara  peribadatan manusia kepada Allah.</a:t>
            </a:r>
          </a:p>
          <a:p>
            <a:r>
              <a:rPr lang="id-ID" dirty="0"/>
              <a:t>Syari’at yang mengatur hubungan manusia  secara horizontal, yakni hubungan sesama manusia. Dan mahluk lainnya yang diseebut muamalah. Muamalah meliputi ketententuan perundang-undangan yang mengatur segala aktivitashidup manusia.</a:t>
            </a:r>
          </a:p>
          <a:p>
            <a:endParaRPr lang="id-ID" dirty="0"/>
          </a:p>
        </p:txBody>
      </p:sp>
    </p:spTree>
    <p:extLst>
      <p:ext uri="{BB962C8B-B14F-4D97-AF65-F5344CB8AC3E}">
        <p14:creationId xmlns:p14="http://schemas.microsoft.com/office/powerpoint/2010/main" val="3692657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48236"/>
            <a:ext cx="8596668" cy="1320800"/>
          </a:xfrm>
        </p:spPr>
        <p:txBody>
          <a:bodyPr/>
          <a:lstStyle/>
          <a:p>
            <a:r>
              <a:rPr lang="id-ID" dirty="0"/>
              <a:t>Hubungan Aqidah,syariah, dan Akhlak</a:t>
            </a:r>
          </a:p>
        </p:txBody>
      </p:sp>
      <p:sp>
        <p:nvSpPr>
          <p:cNvPr id="3" name="Content Placeholder 2"/>
          <p:cNvSpPr>
            <a:spLocks noGrp="1"/>
          </p:cNvSpPr>
          <p:nvPr>
            <p:ph idx="1"/>
          </p:nvPr>
        </p:nvSpPr>
        <p:spPr>
          <a:xfrm>
            <a:off x="677334" y="1531154"/>
            <a:ext cx="8596668" cy="3880773"/>
          </a:xfrm>
        </p:spPr>
        <p:txBody>
          <a:bodyPr>
            <a:normAutofit lnSpcReduction="10000"/>
          </a:bodyPr>
          <a:lstStyle/>
          <a:p>
            <a:r>
              <a:rPr lang="id-ID" dirty="0"/>
              <a:t>Aqidah ,syari’ah dan akhlak adalah komponen dinul islam yang tidak dapat di pisahkan antara satu dengan lainya, hubungan ke tiga komponen itu merupakan kualitas. Aqidah harus mampu  mengerakan seseorang untuk melakukan dan mematuhi dinul islam. Ajaran yang dilakiukan itu diharapkan dapat mendidik seseorang untuk berkepribadian sehari-hari  simak contoh berikut ini.</a:t>
            </a:r>
          </a:p>
          <a:p>
            <a:r>
              <a:rPr lang="id-ID" dirty="0"/>
              <a:t>QS. Al bakarah ayat 183 artinya “ Hai orang –orang yang beriman diwajibkan atas kamu berpuasa  sebagaimana diwajibkan atas orang –orang sebelum kamu agar kamu bertaqwa” (syari’ah / ibadah)</a:t>
            </a:r>
          </a:p>
          <a:p>
            <a:r>
              <a:rPr lang="id-ID" dirty="0"/>
              <a:t>QS. Al-Maidah ayat 8 artinya “Hai orang –orang yang beriman, hendaklah kamu menjadi orang –orang yang selalu menegakkan ( kebenaran) karena Allah menjadi saksi adil. Berlaku  adilah ,karena adil itu lebih dekat dengan taqwa, sesungguhnya Allah mengetahui apa yang kamu kerjakan”( syari’ah/ muamalah)</a:t>
            </a:r>
          </a:p>
        </p:txBody>
      </p:sp>
    </p:spTree>
    <p:extLst>
      <p:ext uri="{BB962C8B-B14F-4D97-AF65-F5344CB8AC3E}">
        <p14:creationId xmlns:p14="http://schemas.microsoft.com/office/powerpoint/2010/main" val="3005740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next</a:t>
            </a:r>
          </a:p>
        </p:txBody>
      </p:sp>
      <p:sp>
        <p:nvSpPr>
          <p:cNvPr id="3" name="Content Placeholder 2"/>
          <p:cNvSpPr>
            <a:spLocks noGrp="1"/>
          </p:cNvSpPr>
          <p:nvPr>
            <p:ph idx="1"/>
          </p:nvPr>
        </p:nvSpPr>
        <p:spPr/>
        <p:txBody>
          <a:bodyPr/>
          <a:lstStyle/>
          <a:p>
            <a:r>
              <a:rPr lang="id-ID" dirty="0"/>
              <a:t>QS, Al- Ankabut aayat 45 artinya “Sesungguhnya shalat itu mencegah dari perbuatan keji dan munkar” (syariah, ibadah ,akhlak ).</a:t>
            </a:r>
          </a:p>
          <a:p>
            <a:r>
              <a:rPr lang="id-ID" dirty="0"/>
              <a:t>Esensi ajaran islam. Islam merupakan “ad-din”bagi seluruh nabi dan rasul sejak nabi Adam hinnga nabi Muhammad saw. Islam pada hakekatnya mempunyai arti “berserah diri”kepada hukum Allah dengan tampa kritik atau kami dengar dan kami taat. (QS. An’am162-163).</a:t>
            </a:r>
          </a:p>
          <a:p>
            <a:r>
              <a:rPr lang="id-ID" dirty="0"/>
              <a:t>Keunikan islam , islam bila dilihat dari sudut pandang yang utuh, berlaku untuk semua orang di seluruh dunia sepanjang zaman QS.Al- Ambiyaa:107. yang artinya”dan tiadalah kami mengutus kamu , melaikan untuk (menjadi) rahmat bagi semesta alam”</a:t>
            </a:r>
          </a:p>
        </p:txBody>
      </p:sp>
    </p:spTree>
    <p:extLst>
      <p:ext uri="{BB962C8B-B14F-4D97-AF65-F5344CB8AC3E}">
        <p14:creationId xmlns:p14="http://schemas.microsoft.com/office/powerpoint/2010/main" val="1777913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28789"/>
            <a:ext cx="8596668" cy="1320800"/>
          </a:xfrm>
        </p:spPr>
        <p:txBody>
          <a:bodyPr/>
          <a:lstStyle/>
          <a:p>
            <a:r>
              <a:rPr lang="id-ID" dirty="0"/>
              <a:t>Agama Islam dan Kerangka Ajaran Islam</a:t>
            </a:r>
          </a:p>
        </p:txBody>
      </p:sp>
      <p:sp>
        <p:nvSpPr>
          <p:cNvPr id="3" name="Content Placeholder 2"/>
          <p:cNvSpPr>
            <a:spLocks noGrp="1"/>
          </p:cNvSpPr>
          <p:nvPr>
            <p:ph idx="1"/>
          </p:nvPr>
        </p:nvSpPr>
        <p:spPr>
          <a:xfrm>
            <a:off x="677334" y="956615"/>
            <a:ext cx="8596668" cy="3880773"/>
          </a:xfrm>
        </p:spPr>
        <p:txBody>
          <a:bodyPr>
            <a:normAutofit/>
          </a:bodyPr>
          <a:lstStyle/>
          <a:p>
            <a:r>
              <a:rPr lang="id-ID" dirty="0"/>
              <a:t>Din al islam merupukan tatanan hidup ( syari’ah = aturan,jalan hidup) ciptaan Allah untuk mengatur segenap aktivitas manusia di dunia. Selanjutnya aturan Allah dibagi dua yakitu</a:t>
            </a:r>
          </a:p>
          <a:p>
            <a:r>
              <a:rPr lang="id-ID" dirty="0"/>
              <a:t>1. Aturan tentang tata keyakinan disebut aqidah</a:t>
            </a:r>
          </a:p>
          <a:p>
            <a:r>
              <a:rPr lang="id-ID" dirty="0"/>
              <a:t>2. Aturan tentang tata cara ibadah yang disebut syari’ah. Ada satu lagi yaitu akhlak yaitu aturan tentang tata cara menjalin hubungan dengan Allah, sesama manusia. Seorang mukmin memiliki keterikatan (commited ) dengan al-islam yakni: </a:t>
            </a:r>
          </a:p>
          <a:p>
            <a:r>
              <a:rPr lang="id-ID" dirty="0"/>
              <a:t>1. meyakini aturan al islam sebagai kebenaran</a:t>
            </a:r>
          </a:p>
          <a:p>
            <a:r>
              <a:rPr lang="id-ID" dirty="0"/>
              <a:t>2. mengamalkan seluruh aturan islam yang absolut </a:t>
            </a:r>
          </a:p>
          <a:p>
            <a:r>
              <a:rPr lang="id-ID" dirty="0"/>
              <a:t>3. mendakwahkan al islam</a:t>
            </a:r>
          </a:p>
        </p:txBody>
      </p:sp>
    </p:spTree>
    <p:extLst>
      <p:ext uri="{BB962C8B-B14F-4D97-AF65-F5344CB8AC3E}">
        <p14:creationId xmlns:p14="http://schemas.microsoft.com/office/powerpoint/2010/main" val="3482657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 Pengertian Agama Islam</a:t>
            </a:r>
            <a:br>
              <a:rPr lang="id-ID" dirty="0"/>
            </a:br>
            <a:endParaRPr lang="id-ID" dirty="0"/>
          </a:p>
        </p:txBody>
      </p:sp>
      <p:sp>
        <p:nvSpPr>
          <p:cNvPr id="3" name="Content Placeholder 2"/>
          <p:cNvSpPr>
            <a:spLocks noGrp="1"/>
          </p:cNvSpPr>
          <p:nvPr>
            <p:ph idx="1"/>
          </p:nvPr>
        </p:nvSpPr>
        <p:spPr>
          <a:xfrm>
            <a:off x="677334" y="1270000"/>
            <a:ext cx="8596668" cy="3880773"/>
          </a:xfrm>
        </p:spPr>
        <p:txBody>
          <a:bodyPr>
            <a:normAutofit fontScale="92500"/>
          </a:bodyPr>
          <a:lstStyle/>
          <a:p>
            <a:r>
              <a:rPr lang="id-ID" dirty="0"/>
              <a:t>Kata islam berasal dari aslama- yuslimu –islaaman yang berarti menciptakan kedamaian , kesalamatan, kesejahteraan hidup dan kepasrahan kepada Allah. Islam berasal dari bahasa Arab dari kata salima (selamat sentosa). Dari kata aslama yang artinya memelihara dalam keadaan selamat sentosa dan berati pula penyerahan diri , tunduk, patuh, dan taat.</a:t>
            </a:r>
          </a:p>
          <a:p>
            <a:r>
              <a:rPr lang="id-ID" dirty="0"/>
              <a:t>Ayat –ayat tentang agama islam antara lain </a:t>
            </a:r>
          </a:p>
          <a:p>
            <a:r>
              <a:rPr lang="id-ID" dirty="0"/>
              <a:t>QS. Ali imran:85  Artinya Barang siapa mencari agama selain islam , maka sekali- kali tidaklah akan diterima (agama itu) dari padanya, dan Dia diakirat termasuk orang –orang merugi.</a:t>
            </a:r>
          </a:p>
          <a:p>
            <a:r>
              <a:rPr lang="id-ID" dirty="0"/>
              <a:t>QS. Almaidah: 3  Artinya, pada hari ini telah Kusempurnakan untuk kamu agamamu dan telah Ku-cukupkan kepadamu nikmat-Ku dan telah Kuridhai islam itu jadi agama bagimu. Maka barang siapa yang kelaparan tampa sengaja berbuat dosa, sesungguhnya Allah Maha Pengampun lagi Maha Penyanyang</a:t>
            </a:r>
          </a:p>
          <a:p>
            <a:endParaRPr lang="id-ID" dirty="0"/>
          </a:p>
        </p:txBody>
      </p:sp>
    </p:spTree>
    <p:extLst>
      <p:ext uri="{BB962C8B-B14F-4D97-AF65-F5344CB8AC3E}">
        <p14:creationId xmlns:p14="http://schemas.microsoft.com/office/powerpoint/2010/main" val="2128294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Kerangka Dasar Agama </a:t>
            </a:r>
          </a:p>
        </p:txBody>
      </p:sp>
      <p:sp>
        <p:nvSpPr>
          <p:cNvPr id="3" name="Content Placeholder 2"/>
          <p:cNvSpPr>
            <a:spLocks noGrp="1"/>
          </p:cNvSpPr>
          <p:nvPr>
            <p:ph idx="1"/>
          </p:nvPr>
        </p:nvSpPr>
        <p:spPr/>
        <p:txBody>
          <a:bodyPr/>
          <a:lstStyle/>
          <a:p>
            <a:r>
              <a:rPr lang="id-ID" dirty="0"/>
              <a:t>Kerangka dasar ajaran Islam ada 3 macam yaitu </a:t>
            </a:r>
          </a:p>
          <a:p>
            <a:r>
              <a:rPr lang="id-ID" dirty="0"/>
              <a:t>1. aqidah  merupakan landasan yang mendasari seluruh aktivitas kehidupan islami, sedang pelakunya disebut mu’min.</a:t>
            </a:r>
          </a:p>
          <a:p>
            <a:r>
              <a:rPr lang="id-ID" dirty="0"/>
              <a:t>2. Akhlak merupakan komponen dasar islam ketiga berisi ajaran tentang tata perilaku dan sopan santun. Akhlak dalam islam merupakan investasi dari aqidah dan syari’ah. Karena keimanan harus ditampilkan dalam perilaku sehari-hari.</a:t>
            </a:r>
          </a:p>
          <a:p>
            <a:r>
              <a:rPr lang="id-ID" dirty="0"/>
              <a:t>3. syari’ah  merupakan ajaran islam yang berhubungan dengan perbuatan dan tindak tanduk manusia.</a:t>
            </a:r>
          </a:p>
        </p:txBody>
      </p:sp>
    </p:spTree>
    <p:extLst>
      <p:ext uri="{BB962C8B-B14F-4D97-AF65-F5344CB8AC3E}">
        <p14:creationId xmlns:p14="http://schemas.microsoft.com/office/powerpoint/2010/main" val="2529698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Pengertian Aqidah</a:t>
            </a:r>
          </a:p>
        </p:txBody>
      </p:sp>
      <p:sp>
        <p:nvSpPr>
          <p:cNvPr id="3" name="Content Placeholder 2"/>
          <p:cNvSpPr>
            <a:spLocks noGrp="1"/>
          </p:cNvSpPr>
          <p:nvPr>
            <p:ph idx="1"/>
          </p:nvPr>
        </p:nvSpPr>
        <p:spPr>
          <a:xfrm>
            <a:off x="677334" y="1735586"/>
            <a:ext cx="8596668" cy="3880773"/>
          </a:xfrm>
        </p:spPr>
        <p:txBody>
          <a:bodyPr/>
          <a:lstStyle/>
          <a:p>
            <a:r>
              <a:rPr lang="id-ID" dirty="0"/>
              <a:t>Dipandang dari sutut etimologi berasal dari kata aqada-ya ‘qidu yang artinya ikatan ,sangkutanatau simpul, membangun lengkung , mengokohkan, membuat dan mengadakan perjanjian. Sedangkan dari terminology kekyakinan yang kuat yang dipercaya dalam hati. Dalam pengertian lengkapnya adalah kepercayaan dan keyakinan bahwa Allah swt adalah tuhan yang maha esa, tidak beranak dan tidak diperanakan dan tidak satu pun yang menyerupai-Nya. Keyakinan terhadap tuhan yang maha esa dinamakan tauhid. </a:t>
            </a:r>
          </a:p>
          <a:p>
            <a:r>
              <a:rPr lang="id-ID" dirty="0"/>
              <a:t>Allah berfirman dalam QS . An- nisa (4); 136, yang artinya wahai orang –orang yang beriman ,tetaplah beriman pada Allah dan rasulnya dan kepada kitap yang diturunkan sebelumnya, barang siapa ingkar kepada Allah , malaikat-malaikatnya,rasul –rasulnya dan hari kemudian, maka sesungguhnya orang itu telah sesat sejauh –jauhnya.</a:t>
            </a:r>
          </a:p>
        </p:txBody>
      </p:sp>
    </p:spTree>
    <p:extLst>
      <p:ext uri="{BB962C8B-B14F-4D97-AF65-F5344CB8AC3E}">
        <p14:creationId xmlns:p14="http://schemas.microsoft.com/office/powerpoint/2010/main" val="2259658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Macam –macam tauhid</a:t>
            </a:r>
          </a:p>
        </p:txBody>
      </p:sp>
      <p:sp>
        <p:nvSpPr>
          <p:cNvPr id="3" name="Content Placeholder 2"/>
          <p:cNvSpPr>
            <a:spLocks noGrp="1"/>
          </p:cNvSpPr>
          <p:nvPr>
            <p:ph idx="1"/>
          </p:nvPr>
        </p:nvSpPr>
        <p:spPr/>
        <p:txBody>
          <a:bodyPr/>
          <a:lstStyle/>
          <a:p>
            <a:r>
              <a:rPr lang="id-ID" dirty="0"/>
              <a:t>Taudid rububiyah  adalah  pengakuan manusia bahwa allah swt adalah satu –satunya Tuhan Yang Maha Esa menciptakan langit ,bumi dan segala isinya. Semua mahluk yang ada tidak ada yang menyerupai-Nya.</a:t>
            </a:r>
          </a:p>
          <a:p>
            <a:r>
              <a:rPr lang="id-ID" dirty="0"/>
              <a:t>Tauhid  uluhiyah adalah persaksian bahwa tidak ada Tuhan yang wajib disembah kecuali Allah swt. Semua perintah-Nya wajib di ikuti dan larangan-Nya wajib ditinggalkan.</a:t>
            </a:r>
          </a:p>
          <a:p>
            <a:r>
              <a:rPr lang="id-ID" dirty="0"/>
              <a:t>Tauhid al-asma washifa adalah menyakini adanya nama –nama Allah yang berjumlah 99 nama yang dikenal dengan Al- Asma al- Khusna dan sifat –sifat wajib bagi Allah yang 20, sifat mustahil bagi Allah20 dan sifat Jaiz 1</a:t>
            </a:r>
          </a:p>
        </p:txBody>
      </p:sp>
    </p:spTree>
    <p:extLst>
      <p:ext uri="{BB962C8B-B14F-4D97-AF65-F5344CB8AC3E}">
        <p14:creationId xmlns:p14="http://schemas.microsoft.com/office/powerpoint/2010/main" val="4260370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Fungsi dan Peranan Aqidah</a:t>
            </a:r>
          </a:p>
        </p:txBody>
      </p:sp>
      <p:sp>
        <p:nvSpPr>
          <p:cNvPr id="3" name="Content Placeholder 2"/>
          <p:cNvSpPr>
            <a:spLocks noGrp="1"/>
          </p:cNvSpPr>
          <p:nvPr>
            <p:ph idx="1"/>
          </p:nvPr>
        </p:nvSpPr>
        <p:spPr/>
        <p:txBody>
          <a:bodyPr/>
          <a:lstStyle/>
          <a:p>
            <a:r>
              <a:rPr lang="id-ID" dirty="0"/>
              <a:t>Menuntun dan mengembangkan dasar ketuhan manusia yang dimilik sejak lahir (fitrah)</a:t>
            </a:r>
          </a:p>
          <a:p>
            <a:r>
              <a:rPr lang="id-ID" dirty="0"/>
              <a:t>Memberikan ketenangan dan ketentraman jiwa, agama sebagai kebutuhan fitrah akan senantiasa menuntut dan mendorong manusia untuk mencarinya </a:t>
            </a:r>
          </a:p>
          <a:p>
            <a:r>
              <a:rPr lang="id-ID" dirty="0"/>
              <a:t>Memberikan pedoman hidup yang pasti, keyakinan terhadap Tuhanmemberikan arahan dan pedoman yang pasti sebab aqidah menunjukan kebenaran keyakinan yang sesungguhnya.</a:t>
            </a:r>
          </a:p>
        </p:txBody>
      </p:sp>
    </p:spTree>
    <p:extLst>
      <p:ext uri="{BB962C8B-B14F-4D97-AF65-F5344CB8AC3E}">
        <p14:creationId xmlns:p14="http://schemas.microsoft.com/office/powerpoint/2010/main" val="4054072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Dasar- Dasar Aqidah</a:t>
            </a:r>
          </a:p>
        </p:txBody>
      </p:sp>
      <p:sp>
        <p:nvSpPr>
          <p:cNvPr id="3" name="Content Placeholder 2"/>
          <p:cNvSpPr>
            <a:spLocks noGrp="1"/>
          </p:cNvSpPr>
          <p:nvPr>
            <p:ph idx="1"/>
          </p:nvPr>
        </p:nvSpPr>
        <p:spPr/>
        <p:txBody>
          <a:bodyPr/>
          <a:lstStyle/>
          <a:p>
            <a:r>
              <a:rPr lang="id-ID" dirty="0"/>
              <a:t>Iman kepada Allah swt, iman kepda Allah berarti menyakinibahwa Allah maha segala –galanya. Iman kepada Allah juga berarti bersdia melaksanakan segala perintah-Nya dan menjauhkan diri dari segala larangan-Nya. Firman Allah dalam QS. Al bakarah (2) : 165, QS. Hujarat (49) :7, QS. Al- Ikhlas (112):  1-4</a:t>
            </a:r>
          </a:p>
          <a:p>
            <a:r>
              <a:rPr lang="id-ID" dirty="0"/>
              <a:t>Konsep tauhid diatas dapat melahirkan sikap,pola perilaku muslim sebagai berikut</a:t>
            </a:r>
          </a:p>
          <a:p>
            <a:r>
              <a:rPr lang="id-ID" dirty="0"/>
              <a:t>1. Sebgai muslim harus mampu menolak menyembah selain Allah</a:t>
            </a:r>
          </a:p>
          <a:p>
            <a:r>
              <a:rPr lang="id-ID" dirty="0"/>
              <a:t>2. Mampu memohon pertolongan atau berdoa pada Allah sebagai mana firman Nya diatas.</a:t>
            </a:r>
          </a:p>
          <a:p>
            <a:r>
              <a:rPr lang="id-ID" dirty="0"/>
              <a:t>3. Menjadikan hukum Allah sebagai pedoman hidup</a:t>
            </a:r>
          </a:p>
          <a:p>
            <a:r>
              <a:rPr lang="id-ID" dirty="0"/>
              <a:t>4. Tidak ada yang ditakuti selain Allah</a:t>
            </a:r>
          </a:p>
          <a:p>
            <a:endParaRPr lang="id-ID" dirty="0"/>
          </a:p>
        </p:txBody>
      </p:sp>
    </p:spTree>
    <p:extLst>
      <p:ext uri="{BB962C8B-B14F-4D97-AF65-F5344CB8AC3E}">
        <p14:creationId xmlns:p14="http://schemas.microsoft.com/office/powerpoint/2010/main" val="1082199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netx</a:t>
            </a:r>
          </a:p>
        </p:txBody>
      </p:sp>
      <p:sp>
        <p:nvSpPr>
          <p:cNvPr id="3" name="Content Placeholder 2"/>
          <p:cNvSpPr>
            <a:spLocks noGrp="1"/>
          </p:cNvSpPr>
          <p:nvPr>
            <p:ph idx="1"/>
          </p:nvPr>
        </p:nvSpPr>
        <p:spPr/>
        <p:txBody>
          <a:bodyPr/>
          <a:lstStyle/>
          <a:p>
            <a:r>
              <a:rPr lang="id-ID" dirty="0"/>
              <a:t>5. Tidak mencintai sesuatu atau seseorang melebihi cintanya pada Allah dan berjuang di jalan Allah.</a:t>
            </a:r>
          </a:p>
          <a:p>
            <a:r>
              <a:rPr lang="id-ID" dirty="0"/>
              <a:t>6. Menyakini setiap yang hidup mendapat rezeki dan Allah yang menentukan  rezeki.</a:t>
            </a:r>
          </a:p>
          <a:p>
            <a:r>
              <a:rPr lang="id-ID" dirty="0"/>
              <a:t>7. Mengakui kekuasaan Allah yang mutlakdan kekuasaan Nya pada manusia itu nisbi serta ditentukan oleh Allah yang memberi dan mengambil kembali kekuasaan Nya, dari siapapun yang dikehendaki</a:t>
            </a:r>
          </a:p>
          <a:p>
            <a:r>
              <a:rPr lang="id-ID" dirty="0"/>
              <a:t>8. Menyakini  bahwa yang menentukan hidup mati itu Allah dan bahwa hidup dan mati itu unuk Allah.</a:t>
            </a:r>
          </a:p>
          <a:p>
            <a:r>
              <a:rPr lang="id-ID" dirty="0"/>
              <a:t>9. Meyakini bahwa Shalat (ibdah dalam artian khusus) pengabdiaan (ibadah dalam arti kata luas) ,hidup dan mati hanya untuk Allah semata.</a:t>
            </a:r>
          </a:p>
        </p:txBody>
      </p:sp>
    </p:spTree>
    <p:extLst>
      <p:ext uri="{BB962C8B-B14F-4D97-AF65-F5344CB8AC3E}">
        <p14:creationId xmlns:p14="http://schemas.microsoft.com/office/powerpoint/2010/main" val="175614422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2485</TotalTime>
  <Words>1336</Words>
  <Application>Microsoft Office PowerPoint</Application>
  <PresentationFormat>Widescreen</PresentationFormat>
  <Paragraphs>65</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Trebuchet MS</vt:lpstr>
      <vt:lpstr>Wingdings 3</vt:lpstr>
      <vt:lpstr>Facet</vt:lpstr>
      <vt:lpstr> Kerangka Dasar Ajaranya</vt:lpstr>
      <vt:lpstr>Agama Islam dan Kerangka Ajaran Islam</vt:lpstr>
      <vt:lpstr> Pengertian Agama Islam </vt:lpstr>
      <vt:lpstr>Kerangka Dasar Agama </vt:lpstr>
      <vt:lpstr>Pengertian Aqidah</vt:lpstr>
      <vt:lpstr>Macam –macam tauhid</vt:lpstr>
      <vt:lpstr>Fungsi dan Peranan Aqidah</vt:lpstr>
      <vt:lpstr>Dasar- Dasar Aqidah</vt:lpstr>
      <vt:lpstr>netx</vt:lpstr>
      <vt:lpstr>next</vt:lpstr>
      <vt:lpstr>Akhlak</vt:lpstr>
      <vt:lpstr>Syariah</vt:lpstr>
      <vt:lpstr>Hubungan Aqidah,syariah, dan Akhlak</vt:lpstr>
      <vt:lpstr>next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Agama islam dan kerangka dasar ajaranya</dc:title>
  <dc:creator>Windows User</dc:creator>
  <cp:lastModifiedBy>O365</cp:lastModifiedBy>
  <cp:revision>51</cp:revision>
  <dcterms:created xsi:type="dcterms:W3CDTF">2020-10-04T12:51:29Z</dcterms:created>
  <dcterms:modified xsi:type="dcterms:W3CDTF">2024-11-17T19:01:35Z</dcterms:modified>
</cp:coreProperties>
</file>